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CA35B-1103-4D0D-AE14-97E1D653A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2DB3A-5FF2-40F3-994D-958604820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B59C9-6F74-4BA4-9646-F51A95983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E1A0-10A7-4802-9077-B289603C038B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EE6B9-DF53-4472-8F01-D3C78DEBF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8A2CB-77C6-40B1-B176-2E5B7B634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5B51-E32D-4D5D-8421-737743E7E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59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53BC4-607C-4788-94F7-F20CB9C8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F11946-BF97-44AA-B51D-A4BF7C044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F113A-D4DC-4EAB-B444-A8932A80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E1A0-10A7-4802-9077-B289603C038B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A269F-7684-401C-A396-AF9C992B6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7BAC0-4D04-4A4B-9D18-092921929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5B51-E32D-4D5D-8421-737743E7E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49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1C780A-6D51-45B3-87ED-AC1C904DB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B9E3EF-CA1E-4917-90F0-07BB8BBB4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6A8CB-A2E4-4F96-8807-7DE221D05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E1A0-10A7-4802-9077-B289603C038B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4FBC2-EF4E-47F7-8457-92871AC5B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D22E-F55F-400B-9F75-89152376E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5B51-E32D-4D5D-8421-737743E7E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650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A6FFB-A4C3-4416-9ADC-2CB6FB04D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08BD2-BCF2-403C-96EA-C11E2CF16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45CCB-6FA7-4C8E-82B8-57F1B8781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E1A0-10A7-4802-9077-B289603C038B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BB624-117C-4C08-BD02-F59CF9388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3EACD-9470-4277-83CC-4543238D6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5B51-E32D-4D5D-8421-737743E7E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9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6C499-9A1E-4967-ACEB-130F884C4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5662D-948E-4A38-826B-3D3AE651B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2FB56-C05E-4BC4-9D6C-29E847AA3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E1A0-10A7-4802-9077-B289603C038B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E400A-86CF-4B02-B89B-1F35EA396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A30A-46E4-4713-ABA6-5F4C347C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5B51-E32D-4D5D-8421-737743E7E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7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B9BE9-65CB-42A0-97E9-34518AC0E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44B3D-97AD-48D9-8FE8-9FB49EF1A9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7861B6-FDB3-4F19-8841-B95EA8D50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E7DF5-96EB-4012-B22D-4C79E65B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E1A0-10A7-4802-9077-B289603C038B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9329A-8E3F-49E1-B517-F6BD2636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95962-5E0C-4F06-A9D6-F1EA7A3FC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5B51-E32D-4D5D-8421-737743E7E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23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D3F2-A950-4C27-B7AE-B8A2D218E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442A2-C476-4B66-867B-1281CE2B0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B6EE0-BAC4-4D99-999F-A757848C1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435A69-15EE-48C1-83D5-AAEFE03CFD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ECAAD3-CBD1-4F68-A00F-5C1FACEEF7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38942C-5AB8-4A39-BB39-5ABBC1DB3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E1A0-10A7-4802-9077-B289603C038B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5181F8-71C5-4340-8FA8-FFDAFCB14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CCA179-C61A-4BFF-BBA8-7F6DF8F0C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5B51-E32D-4D5D-8421-737743E7E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9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A738F-C75B-4840-93A9-8F826D09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CF0396-A4E5-4562-84DA-5E46B3EA5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E1A0-10A7-4802-9077-B289603C038B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5B596E-48E9-4A48-8EAE-5AE282F14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5FC1F5-B59B-4CC9-AB0A-9B960EE4C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5B51-E32D-4D5D-8421-737743E7E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34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C1DA81-0CAF-47C8-A610-CD4C562A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E1A0-10A7-4802-9077-B289603C038B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C5E9F3-2849-44D3-BF91-60D77DD7B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C1EECB-C6B6-42B8-917B-E22231182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5B51-E32D-4D5D-8421-737743E7E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44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E8FF9-DF95-4DF3-B367-D6EFE77D5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E93D2-1444-4836-901A-E1C48E821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52013E-A0D0-490F-8F2D-D69B4648D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C0513-65E3-43D7-8B47-E4D8D1E12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E1A0-10A7-4802-9077-B289603C038B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CE58C-3E3B-4B55-B027-E27EA1118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345A6-3E7E-4F68-BE16-6DC94AD1D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5B51-E32D-4D5D-8421-737743E7E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69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7B904-2925-42A1-83D4-348F84E3F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F31D9F-B018-4E03-BC4C-2BCF19080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24BA3F-37A2-4DD1-B468-4FACA98BB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7BA23-5C90-46F9-B2DB-071C18DD0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E1A0-10A7-4802-9077-B289603C038B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2907A7-32EA-4E42-9A89-F1400AA14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5AE7E-6201-4F35-99BF-CBAC421E7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5B51-E32D-4D5D-8421-737743E7E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15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D1CC80-4B40-4737-988A-8C641916C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6416A-F577-4C13-BFD3-35C44A368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2E122-EC62-4375-A545-BAC344D057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3E1A0-10A7-4802-9077-B289603C038B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B3348-387E-45A5-8945-AAD32AA69D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0D60A-3C8D-425B-9893-1018EC2DD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35B51-E32D-4D5D-8421-737743E7E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89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6C59B09-07C5-4D20-A1D3-28421618EF4B}"/>
              </a:ext>
            </a:extLst>
          </p:cNvPr>
          <p:cNvGrpSpPr/>
          <p:nvPr/>
        </p:nvGrpSpPr>
        <p:grpSpPr>
          <a:xfrm>
            <a:off x="3701666" y="3820558"/>
            <a:ext cx="3503364" cy="2886420"/>
            <a:chOff x="804231" y="793214"/>
            <a:chExt cx="3503364" cy="288642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82FB9F8-D6F2-4C24-9467-39F7D023156C}"/>
                </a:ext>
              </a:extLst>
            </p:cNvPr>
            <p:cNvSpPr/>
            <p:nvPr/>
          </p:nvSpPr>
          <p:spPr>
            <a:xfrm>
              <a:off x="1101687" y="1101687"/>
              <a:ext cx="2919470" cy="257794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F53BD1A-0D75-433A-A7D2-A9E5A241934C}"/>
                </a:ext>
              </a:extLst>
            </p:cNvPr>
            <p:cNvCxnSpPr/>
            <p:nvPr/>
          </p:nvCxnSpPr>
          <p:spPr>
            <a:xfrm>
              <a:off x="1101687" y="1861851"/>
              <a:ext cx="291947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BBF8D5E-F771-47DD-8AA6-1E4F4982E886}"/>
                </a:ext>
              </a:extLst>
            </p:cNvPr>
            <p:cNvCxnSpPr/>
            <p:nvPr/>
          </p:nvCxnSpPr>
          <p:spPr>
            <a:xfrm>
              <a:off x="804231" y="1101687"/>
              <a:ext cx="35033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DB3A42F-DD51-476C-A770-EC6C530A5B2C}"/>
                </a:ext>
              </a:extLst>
            </p:cNvPr>
            <p:cNvSpPr txBox="1"/>
            <p:nvPr/>
          </p:nvSpPr>
          <p:spPr>
            <a:xfrm>
              <a:off x="1707614" y="793214"/>
              <a:ext cx="17516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Net</a:t>
              </a:r>
            </a:p>
          </p:txBody>
        </p: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9A1C9BFB-F47B-4D05-892C-DA920CF12479}"/>
              </a:ext>
            </a:extLst>
          </p:cNvPr>
          <p:cNvSpPr/>
          <p:nvPr/>
        </p:nvSpPr>
        <p:spPr>
          <a:xfrm>
            <a:off x="3988105" y="4154262"/>
            <a:ext cx="407624" cy="3693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20D3069-9AE2-4D5B-9F0A-052209BA2F36}"/>
              </a:ext>
            </a:extLst>
          </p:cNvPr>
          <p:cNvSpPr/>
          <p:nvPr/>
        </p:nvSpPr>
        <p:spPr>
          <a:xfrm>
            <a:off x="6356731" y="5624177"/>
            <a:ext cx="407624" cy="369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FC949B5-CFFE-4371-9F00-33C3BBA77358}"/>
              </a:ext>
            </a:extLst>
          </p:cNvPr>
          <p:cNvSpPr/>
          <p:nvPr/>
        </p:nvSpPr>
        <p:spPr>
          <a:xfrm>
            <a:off x="5244029" y="6033212"/>
            <a:ext cx="407624" cy="369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44DA5E9-F969-4060-8164-047B2B5EB36D}"/>
              </a:ext>
            </a:extLst>
          </p:cNvPr>
          <p:cNvSpPr/>
          <p:nvPr/>
        </p:nvSpPr>
        <p:spPr>
          <a:xfrm>
            <a:off x="4527934" y="5648118"/>
            <a:ext cx="407624" cy="369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31D5A18-40C7-4308-8D42-4432200D9CE3}"/>
              </a:ext>
            </a:extLst>
          </p:cNvPr>
          <p:cNvSpPr txBox="1"/>
          <p:nvPr/>
        </p:nvSpPr>
        <p:spPr>
          <a:xfrm>
            <a:off x="5304620" y="6374637"/>
            <a:ext cx="407624" cy="36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856427-02D8-4F8E-9F13-121F95474FAD}"/>
              </a:ext>
            </a:extLst>
          </p:cNvPr>
          <p:cNvSpPr txBox="1"/>
          <p:nvPr/>
        </p:nvSpPr>
        <p:spPr>
          <a:xfrm>
            <a:off x="6400798" y="5231177"/>
            <a:ext cx="407624" cy="36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5DEAA62-3DE8-4357-826A-2114507965CD}"/>
              </a:ext>
            </a:extLst>
          </p:cNvPr>
          <p:cNvSpPr txBox="1"/>
          <p:nvPr/>
        </p:nvSpPr>
        <p:spPr>
          <a:xfrm>
            <a:off x="4219459" y="4557580"/>
            <a:ext cx="407624" cy="36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7D410E0-CFBC-4B25-A93B-B2509A977B9D}"/>
              </a:ext>
            </a:extLst>
          </p:cNvPr>
          <p:cNvSpPr txBox="1"/>
          <p:nvPr/>
        </p:nvSpPr>
        <p:spPr>
          <a:xfrm>
            <a:off x="4636861" y="5304753"/>
            <a:ext cx="407624" cy="36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4007D1E-D114-4243-98DF-9BB85AEFF657}"/>
              </a:ext>
            </a:extLst>
          </p:cNvPr>
          <p:cNvSpPr/>
          <p:nvPr/>
        </p:nvSpPr>
        <p:spPr>
          <a:xfrm>
            <a:off x="8295701" y="817083"/>
            <a:ext cx="2919470" cy="25779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7DFCC84-5503-41A3-A4B3-7B7FE2D3FDF5}"/>
              </a:ext>
            </a:extLst>
          </p:cNvPr>
          <p:cNvCxnSpPr/>
          <p:nvPr/>
        </p:nvCxnSpPr>
        <p:spPr>
          <a:xfrm>
            <a:off x="8295701" y="1577247"/>
            <a:ext cx="2919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8A4D22C-6AB1-4C02-84E6-8ABAD27BD627}"/>
              </a:ext>
            </a:extLst>
          </p:cNvPr>
          <p:cNvCxnSpPr/>
          <p:nvPr/>
        </p:nvCxnSpPr>
        <p:spPr>
          <a:xfrm>
            <a:off x="7998245" y="817083"/>
            <a:ext cx="35033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75D777E2-4224-45B1-91B6-BDEAADE472F9}"/>
              </a:ext>
            </a:extLst>
          </p:cNvPr>
          <p:cNvSpPr txBox="1"/>
          <p:nvPr/>
        </p:nvSpPr>
        <p:spPr>
          <a:xfrm>
            <a:off x="8901628" y="508610"/>
            <a:ext cx="1751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Net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B03C3EA-6A38-4E23-8147-29C7F8308423}"/>
              </a:ext>
            </a:extLst>
          </p:cNvPr>
          <p:cNvSpPr/>
          <p:nvPr/>
        </p:nvSpPr>
        <p:spPr>
          <a:xfrm>
            <a:off x="10772842" y="887319"/>
            <a:ext cx="407624" cy="3693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25DA1E4-2D52-4BE2-BB77-F9488C1D2825}"/>
              </a:ext>
            </a:extLst>
          </p:cNvPr>
          <p:cNvSpPr/>
          <p:nvPr/>
        </p:nvSpPr>
        <p:spPr>
          <a:xfrm>
            <a:off x="9642923" y="2680709"/>
            <a:ext cx="407624" cy="369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D2B4E6E-F2A9-442D-8F9C-125536314759}"/>
              </a:ext>
            </a:extLst>
          </p:cNvPr>
          <p:cNvSpPr/>
          <p:nvPr/>
        </p:nvSpPr>
        <p:spPr>
          <a:xfrm>
            <a:off x="10403776" y="2291332"/>
            <a:ext cx="407624" cy="369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C712607-E586-4339-99E7-3D5A456BBC50}"/>
              </a:ext>
            </a:extLst>
          </p:cNvPr>
          <p:cNvSpPr/>
          <p:nvPr/>
        </p:nvSpPr>
        <p:spPr>
          <a:xfrm>
            <a:off x="8524574" y="2285540"/>
            <a:ext cx="407624" cy="369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25EC7E8-7BF1-4D23-9D3A-21AE02CA369C}"/>
              </a:ext>
            </a:extLst>
          </p:cNvPr>
          <p:cNvSpPr txBox="1"/>
          <p:nvPr/>
        </p:nvSpPr>
        <p:spPr>
          <a:xfrm>
            <a:off x="9672809" y="3022690"/>
            <a:ext cx="407624" cy="36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825316E-BA5B-425F-BECB-661CF7C8FEDE}"/>
              </a:ext>
            </a:extLst>
          </p:cNvPr>
          <p:cNvSpPr txBox="1"/>
          <p:nvPr/>
        </p:nvSpPr>
        <p:spPr>
          <a:xfrm>
            <a:off x="10953932" y="1164656"/>
            <a:ext cx="407624" cy="36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EBA54EC-9C4E-40DA-845C-0CF520BF613E}"/>
              </a:ext>
            </a:extLst>
          </p:cNvPr>
          <p:cNvSpPr txBox="1"/>
          <p:nvPr/>
        </p:nvSpPr>
        <p:spPr>
          <a:xfrm>
            <a:off x="8538071" y="1881525"/>
            <a:ext cx="407624" cy="36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E378ED4-8C56-4B86-996E-DC02B8CF0557}"/>
              </a:ext>
            </a:extLst>
          </p:cNvPr>
          <p:cNvSpPr txBox="1"/>
          <p:nvPr/>
        </p:nvSpPr>
        <p:spPr>
          <a:xfrm>
            <a:off x="10470430" y="1938150"/>
            <a:ext cx="407624" cy="36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7F2F42D-5A11-4614-8077-4C8C4FEBF3DE}"/>
              </a:ext>
            </a:extLst>
          </p:cNvPr>
          <p:cNvGrpSpPr/>
          <p:nvPr/>
        </p:nvGrpSpPr>
        <p:grpSpPr>
          <a:xfrm>
            <a:off x="3646582" y="508610"/>
            <a:ext cx="3503364" cy="2920390"/>
            <a:chOff x="1035585" y="418640"/>
            <a:chExt cx="3503364" cy="2920390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1F67E65B-58AF-400B-8E6C-EEEB7D32B75E}"/>
                </a:ext>
              </a:extLst>
            </p:cNvPr>
            <p:cNvGrpSpPr/>
            <p:nvPr/>
          </p:nvGrpSpPr>
          <p:grpSpPr>
            <a:xfrm>
              <a:off x="1035585" y="418640"/>
              <a:ext cx="3503364" cy="2886420"/>
              <a:chOff x="804231" y="793214"/>
              <a:chExt cx="3503364" cy="2886420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48DAA87C-A5E1-465F-A74F-AAD80E2EEF6B}"/>
                  </a:ext>
                </a:extLst>
              </p:cNvPr>
              <p:cNvSpPr/>
              <p:nvPr/>
            </p:nvSpPr>
            <p:spPr>
              <a:xfrm>
                <a:off x="1101687" y="1101687"/>
                <a:ext cx="2919470" cy="257794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703A7100-E1CC-4B97-BB31-92CFB31D671E}"/>
                  </a:ext>
                </a:extLst>
              </p:cNvPr>
              <p:cNvCxnSpPr/>
              <p:nvPr/>
            </p:nvCxnSpPr>
            <p:spPr>
              <a:xfrm>
                <a:off x="1101687" y="1861851"/>
                <a:ext cx="291947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B563D37F-4E58-4A15-A270-7AEBF8F877E1}"/>
                  </a:ext>
                </a:extLst>
              </p:cNvPr>
              <p:cNvCxnSpPr/>
              <p:nvPr/>
            </p:nvCxnSpPr>
            <p:spPr>
              <a:xfrm>
                <a:off x="804231" y="1101687"/>
                <a:ext cx="350336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6F72971-C618-41E3-AD78-14A5AC66196E}"/>
                  </a:ext>
                </a:extLst>
              </p:cNvPr>
              <p:cNvSpPr txBox="1"/>
              <p:nvPr/>
            </p:nvSpPr>
            <p:spPr>
              <a:xfrm>
                <a:off x="1707614" y="793214"/>
                <a:ext cx="17516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Net</a:t>
                </a: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781A1ACC-95CB-45A4-9436-DF2AEF78CC9A}"/>
                </a:ext>
              </a:extLst>
            </p:cNvPr>
            <p:cNvGrpSpPr/>
            <p:nvPr/>
          </p:nvGrpSpPr>
          <p:grpSpPr>
            <a:xfrm>
              <a:off x="1542360" y="864958"/>
              <a:ext cx="2599981" cy="2474072"/>
              <a:chOff x="1542360" y="864958"/>
              <a:chExt cx="2599981" cy="2474072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54AC0885-FCF0-441A-9C03-31D9B9EE8221}"/>
                  </a:ext>
                </a:extLst>
              </p:cNvPr>
              <p:cNvSpPr/>
              <p:nvPr/>
            </p:nvSpPr>
            <p:spPr>
              <a:xfrm>
                <a:off x="2577948" y="903383"/>
                <a:ext cx="407624" cy="36932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</a:rPr>
                  <a:t>S</a:t>
                </a: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FDAB9F6E-20B2-4691-884C-C285A2301ADB}"/>
                  </a:ext>
                </a:extLst>
              </p:cNvPr>
              <p:cNvSpPr/>
              <p:nvPr/>
            </p:nvSpPr>
            <p:spPr>
              <a:xfrm>
                <a:off x="3690650" y="2222259"/>
                <a:ext cx="407624" cy="36932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44962126-C6EE-48A9-A72F-43CF47A93AE8}"/>
                  </a:ext>
                </a:extLst>
              </p:cNvPr>
              <p:cNvSpPr/>
              <p:nvPr/>
            </p:nvSpPr>
            <p:spPr>
              <a:xfrm>
                <a:off x="2577948" y="2574144"/>
                <a:ext cx="407624" cy="36932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E9C088AB-5793-4258-835D-8DF114E3727B}"/>
                  </a:ext>
                </a:extLst>
              </p:cNvPr>
              <p:cNvSpPr/>
              <p:nvPr/>
            </p:nvSpPr>
            <p:spPr>
              <a:xfrm>
                <a:off x="1542360" y="2254919"/>
                <a:ext cx="407624" cy="36932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7697494A-6837-423C-A71D-C9F47645E8AA}"/>
                  </a:ext>
                </a:extLst>
              </p:cNvPr>
              <p:cNvSpPr txBox="1"/>
              <p:nvPr/>
            </p:nvSpPr>
            <p:spPr>
              <a:xfrm>
                <a:off x="2638539" y="2972719"/>
                <a:ext cx="407624" cy="366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DDE4D58-EA59-400C-9488-FFD22711AF37}"/>
                  </a:ext>
                </a:extLst>
              </p:cNvPr>
              <p:cNvSpPr txBox="1"/>
              <p:nvPr/>
            </p:nvSpPr>
            <p:spPr>
              <a:xfrm>
                <a:off x="3734717" y="1829259"/>
                <a:ext cx="407624" cy="366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2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093E96A2-C24A-4F00-ABFB-A7D3E34926BF}"/>
                  </a:ext>
                </a:extLst>
              </p:cNvPr>
              <p:cNvSpPr txBox="1"/>
              <p:nvPr/>
            </p:nvSpPr>
            <p:spPr>
              <a:xfrm>
                <a:off x="1575411" y="1791555"/>
                <a:ext cx="407624" cy="366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4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6D195F1-1CDC-4160-84A0-567731FAA494}"/>
                  </a:ext>
                </a:extLst>
              </p:cNvPr>
              <p:cNvSpPr txBox="1"/>
              <p:nvPr/>
            </p:nvSpPr>
            <p:spPr>
              <a:xfrm>
                <a:off x="2355774" y="864958"/>
                <a:ext cx="407624" cy="366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3</a:t>
                </a:r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D9FFCFE-A002-4411-8586-2F3ABEB8B6D0}"/>
              </a:ext>
            </a:extLst>
          </p:cNvPr>
          <p:cNvGrpSpPr/>
          <p:nvPr/>
        </p:nvGrpSpPr>
        <p:grpSpPr>
          <a:xfrm>
            <a:off x="8058837" y="3801083"/>
            <a:ext cx="3503364" cy="2886420"/>
            <a:chOff x="804231" y="793214"/>
            <a:chExt cx="3503364" cy="2886420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6A12B69-0D3F-4306-B036-1E78F9D23317}"/>
                </a:ext>
              </a:extLst>
            </p:cNvPr>
            <p:cNvSpPr/>
            <p:nvPr/>
          </p:nvSpPr>
          <p:spPr>
            <a:xfrm>
              <a:off x="1101687" y="1101687"/>
              <a:ext cx="2919470" cy="257794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EEE56795-08F6-440E-8CCB-4A523A913059}"/>
                </a:ext>
              </a:extLst>
            </p:cNvPr>
            <p:cNvCxnSpPr/>
            <p:nvPr/>
          </p:nvCxnSpPr>
          <p:spPr>
            <a:xfrm>
              <a:off x="1101687" y="1861851"/>
              <a:ext cx="291947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12F136BF-5A9A-4A31-8513-5C4270391714}"/>
                </a:ext>
              </a:extLst>
            </p:cNvPr>
            <p:cNvCxnSpPr/>
            <p:nvPr/>
          </p:nvCxnSpPr>
          <p:spPr>
            <a:xfrm>
              <a:off x="804231" y="1101687"/>
              <a:ext cx="35033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DE5EF42-6DEE-4F17-A00E-476263270C33}"/>
                </a:ext>
              </a:extLst>
            </p:cNvPr>
            <p:cNvSpPr txBox="1"/>
            <p:nvPr/>
          </p:nvSpPr>
          <p:spPr>
            <a:xfrm>
              <a:off x="1707614" y="793214"/>
              <a:ext cx="17516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Net</a:t>
              </a:r>
            </a:p>
          </p:txBody>
        </p:sp>
      </p:grpSp>
      <p:sp>
        <p:nvSpPr>
          <p:cNvPr id="70" name="Oval 69">
            <a:extLst>
              <a:ext uri="{FF2B5EF4-FFF2-40B4-BE49-F238E27FC236}">
                <a16:creationId xmlns:a16="http://schemas.microsoft.com/office/drawing/2014/main" id="{E72FDA36-3004-478F-B052-EC0B55499CBF}"/>
              </a:ext>
            </a:extLst>
          </p:cNvPr>
          <p:cNvSpPr/>
          <p:nvPr/>
        </p:nvSpPr>
        <p:spPr>
          <a:xfrm>
            <a:off x="10750120" y="6189973"/>
            <a:ext cx="407624" cy="3693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9AC26FA-2538-4086-9686-83483265D50D}"/>
              </a:ext>
            </a:extLst>
          </p:cNvPr>
          <p:cNvSpPr/>
          <p:nvPr/>
        </p:nvSpPr>
        <p:spPr>
          <a:xfrm>
            <a:off x="10435451" y="5669754"/>
            <a:ext cx="334637" cy="369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F5F338F-02C4-4D48-A721-C4C53F82845E}"/>
              </a:ext>
            </a:extLst>
          </p:cNvPr>
          <p:cNvSpPr/>
          <p:nvPr/>
        </p:nvSpPr>
        <p:spPr>
          <a:xfrm>
            <a:off x="9606707" y="5670884"/>
            <a:ext cx="407624" cy="369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230E35F2-B889-4753-99FA-0B9B5C5D8F6B}"/>
              </a:ext>
            </a:extLst>
          </p:cNvPr>
          <p:cNvSpPr/>
          <p:nvPr/>
        </p:nvSpPr>
        <p:spPr>
          <a:xfrm>
            <a:off x="8565612" y="5637362"/>
            <a:ext cx="407624" cy="369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E443BC1-F849-4306-8976-5B875F4CD8DF}"/>
              </a:ext>
            </a:extLst>
          </p:cNvPr>
          <p:cNvSpPr txBox="1"/>
          <p:nvPr/>
        </p:nvSpPr>
        <p:spPr>
          <a:xfrm>
            <a:off x="10518078" y="6321191"/>
            <a:ext cx="407624" cy="36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B67DBFA-5FF4-480E-8C46-7B897B80442A}"/>
              </a:ext>
            </a:extLst>
          </p:cNvPr>
          <p:cNvSpPr txBox="1"/>
          <p:nvPr/>
        </p:nvSpPr>
        <p:spPr>
          <a:xfrm>
            <a:off x="10757969" y="5211702"/>
            <a:ext cx="407624" cy="36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5D8CE5B-933F-4F27-984E-9CEDC79DE20C}"/>
              </a:ext>
            </a:extLst>
          </p:cNvPr>
          <p:cNvSpPr txBox="1"/>
          <p:nvPr/>
        </p:nvSpPr>
        <p:spPr>
          <a:xfrm>
            <a:off x="8598663" y="5173998"/>
            <a:ext cx="407624" cy="36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C24672C-FF91-4B17-92E8-907051587444}"/>
              </a:ext>
            </a:extLst>
          </p:cNvPr>
          <p:cNvSpPr txBox="1"/>
          <p:nvPr/>
        </p:nvSpPr>
        <p:spPr>
          <a:xfrm>
            <a:off x="9700350" y="5294376"/>
            <a:ext cx="407624" cy="36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903FCC17-4EEE-46F6-B2C1-F0BDE344D6CC}"/>
              </a:ext>
            </a:extLst>
          </p:cNvPr>
          <p:cNvCxnSpPr/>
          <p:nvPr/>
        </p:nvCxnSpPr>
        <p:spPr>
          <a:xfrm>
            <a:off x="7315200" y="2064680"/>
            <a:ext cx="6830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88D307D-C94D-475D-A08E-3B9BA903C26E}"/>
              </a:ext>
            </a:extLst>
          </p:cNvPr>
          <p:cNvSpPr/>
          <p:nvPr/>
        </p:nvSpPr>
        <p:spPr>
          <a:xfrm>
            <a:off x="11501609" y="2664114"/>
            <a:ext cx="418640" cy="2304487"/>
          </a:xfrm>
          <a:prstGeom prst="arc">
            <a:avLst>
              <a:gd name="adj1" fmla="val 16200000"/>
              <a:gd name="adj2" fmla="val 545826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51381BC-954A-4B43-A552-AD3E0266DBEE}"/>
              </a:ext>
            </a:extLst>
          </p:cNvPr>
          <p:cNvCxnSpPr>
            <a:cxnSpLocks/>
          </p:cNvCxnSpPr>
          <p:nvPr/>
        </p:nvCxnSpPr>
        <p:spPr>
          <a:xfrm flipH="1">
            <a:off x="7315200" y="5428910"/>
            <a:ext cx="6830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Arc 85">
            <a:extLst>
              <a:ext uri="{FF2B5EF4-FFF2-40B4-BE49-F238E27FC236}">
                <a16:creationId xmlns:a16="http://schemas.microsoft.com/office/drawing/2014/main" id="{3C1F6135-F556-4781-A21F-62B15434868A}"/>
              </a:ext>
            </a:extLst>
          </p:cNvPr>
          <p:cNvSpPr/>
          <p:nvPr/>
        </p:nvSpPr>
        <p:spPr>
          <a:xfrm flipH="1" flipV="1">
            <a:off x="3057180" y="2585028"/>
            <a:ext cx="418640" cy="2304487"/>
          </a:xfrm>
          <a:prstGeom prst="arc">
            <a:avLst>
              <a:gd name="adj1" fmla="val 16200000"/>
              <a:gd name="adj2" fmla="val 545826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B16EBB6-74CE-4CD9-BDBD-B05A9F39D602}"/>
              </a:ext>
            </a:extLst>
          </p:cNvPr>
          <p:cNvSpPr txBox="1"/>
          <p:nvPr/>
        </p:nvSpPr>
        <p:spPr>
          <a:xfrm>
            <a:off x="320040" y="693276"/>
            <a:ext cx="242315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Assuming you want to play with a single setter and have the setter in the middle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Arrow shows where setter will run when serve is hit.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Lines joining numbers show relative positions of three front-court players (numbered 4, 3 and 2 from left to right)</a:t>
            </a:r>
          </a:p>
          <a:p>
            <a:endParaRPr lang="en-GB" dirty="0"/>
          </a:p>
          <a:p>
            <a:r>
              <a:rPr lang="en-GB" dirty="0"/>
              <a:t>Number 1 (most recent server) must start further back than all others.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C8F73235-4983-4966-9CB5-7DD32CA7D38A}"/>
              </a:ext>
            </a:extLst>
          </p:cNvPr>
          <p:cNvCxnSpPr/>
          <p:nvPr/>
        </p:nvCxnSpPr>
        <p:spPr>
          <a:xfrm flipH="1">
            <a:off x="10149013" y="1071983"/>
            <a:ext cx="5728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85261C0-C7D3-4385-89A1-B5464EC3864D}"/>
              </a:ext>
            </a:extLst>
          </p:cNvPr>
          <p:cNvCxnSpPr>
            <a:cxnSpLocks/>
          </p:cNvCxnSpPr>
          <p:nvPr/>
        </p:nvCxnSpPr>
        <p:spPr>
          <a:xfrm flipV="1">
            <a:off x="4500389" y="1418292"/>
            <a:ext cx="804231" cy="402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5B184EF-3589-464C-9564-CEAFC1627201}"/>
              </a:ext>
            </a:extLst>
          </p:cNvPr>
          <p:cNvCxnSpPr/>
          <p:nvPr/>
        </p:nvCxnSpPr>
        <p:spPr>
          <a:xfrm>
            <a:off x="5244029" y="1418292"/>
            <a:ext cx="1057618" cy="548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B865860E-2A89-48DD-9D6B-DF4DB4B43F1F}"/>
              </a:ext>
            </a:extLst>
          </p:cNvPr>
          <p:cNvCxnSpPr>
            <a:endCxn id="47" idx="0"/>
          </p:cNvCxnSpPr>
          <p:nvPr/>
        </p:nvCxnSpPr>
        <p:spPr>
          <a:xfrm flipV="1">
            <a:off x="8802475" y="1938150"/>
            <a:ext cx="1871767" cy="126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BA68CAF0-B2E6-4144-BD14-DEF41C04C092}"/>
              </a:ext>
            </a:extLst>
          </p:cNvPr>
          <p:cNvCxnSpPr>
            <a:stCxn id="47" idx="0"/>
          </p:cNvCxnSpPr>
          <p:nvPr/>
        </p:nvCxnSpPr>
        <p:spPr>
          <a:xfrm flipV="1">
            <a:off x="10674242" y="1474304"/>
            <a:ext cx="302412" cy="463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562B5D64-1FA9-4D42-8518-00F2B9818FCF}"/>
              </a:ext>
            </a:extLst>
          </p:cNvPr>
          <p:cNvCxnSpPr>
            <a:stCxn id="76" idx="0"/>
            <a:endCxn id="77" idx="0"/>
          </p:cNvCxnSpPr>
          <p:nvPr/>
        </p:nvCxnSpPr>
        <p:spPr>
          <a:xfrm>
            <a:off x="8802475" y="5173998"/>
            <a:ext cx="1101687" cy="120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73964E6D-504C-4F8B-825C-A9A313DE7DCF}"/>
              </a:ext>
            </a:extLst>
          </p:cNvPr>
          <p:cNvCxnSpPr>
            <a:stCxn id="77" idx="0"/>
            <a:endCxn id="75" idx="0"/>
          </p:cNvCxnSpPr>
          <p:nvPr/>
        </p:nvCxnSpPr>
        <p:spPr>
          <a:xfrm flipV="1">
            <a:off x="9904162" y="5211702"/>
            <a:ext cx="1057619" cy="82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Arc 102">
            <a:extLst>
              <a:ext uri="{FF2B5EF4-FFF2-40B4-BE49-F238E27FC236}">
                <a16:creationId xmlns:a16="http://schemas.microsoft.com/office/drawing/2014/main" id="{4B9B3055-4A0B-41F7-97EF-2963952213B3}"/>
              </a:ext>
            </a:extLst>
          </p:cNvPr>
          <p:cNvSpPr/>
          <p:nvPr/>
        </p:nvSpPr>
        <p:spPr>
          <a:xfrm>
            <a:off x="9672809" y="4266876"/>
            <a:ext cx="1481767" cy="2435847"/>
          </a:xfrm>
          <a:prstGeom prst="arc">
            <a:avLst>
              <a:gd name="adj1" fmla="val 16200000"/>
              <a:gd name="adj2" fmla="val 2319257"/>
            </a:avLst>
          </a:pr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ED0E3887-2663-4D22-A374-3FEC23E045D1}"/>
              </a:ext>
            </a:extLst>
          </p:cNvPr>
          <p:cNvCxnSpPr/>
          <p:nvPr/>
        </p:nvCxnSpPr>
        <p:spPr>
          <a:xfrm>
            <a:off x="4500389" y="4338926"/>
            <a:ext cx="9254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9E92B7BD-DEC8-4848-B006-6950F731C3A1}"/>
              </a:ext>
            </a:extLst>
          </p:cNvPr>
          <p:cNvCxnSpPr>
            <a:endCxn id="34" idx="0"/>
          </p:cNvCxnSpPr>
          <p:nvPr/>
        </p:nvCxnSpPr>
        <p:spPr>
          <a:xfrm>
            <a:off x="4527934" y="4869720"/>
            <a:ext cx="312739" cy="435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7B02C6C0-A8F4-495B-AF64-566846D386EE}"/>
              </a:ext>
            </a:extLst>
          </p:cNvPr>
          <p:cNvCxnSpPr>
            <a:stCxn id="34" idx="0"/>
            <a:endCxn id="32" idx="1"/>
          </p:cNvCxnSpPr>
          <p:nvPr/>
        </p:nvCxnSpPr>
        <p:spPr>
          <a:xfrm>
            <a:off x="4840673" y="5304753"/>
            <a:ext cx="1560125" cy="109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488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F82279F8B25149A7349647360DB382" ma:contentTypeVersion="13" ma:contentTypeDescription="Create a new document." ma:contentTypeScope="" ma:versionID="ab0b2e22e4356062d751bc9f4d231cb2">
  <xsd:schema xmlns:xsd="http://www.w3.org/2001/XMLSchema" xmlns:xs="http://www.w3.org/2001/XMLSchema" xmlns:p="http://schemas.microsoft.com/office/2006/metadata/properties" xmlns:ns3="ed3f6d60-6e50-4e3d-ba77-5d50522ae4f6" xmlns:ns4="1c124a1b-0fca-4351-a0a3-6cf8c68d54eb" targetNamespace="http://schemas.microsoft.com/office/2006/metadata/properties" ma:root="true" ma:fieldsID="6f9f0fced9825754c58cd82302b9c3cd" ns3:_="" ns4:_="">
    <xsd:import namespace="ed3f6d60-6e50-4e3d-ba77-5d50522ae4f6"/>
    <xsd:import namespace="1c124a1b-0fca-4351-a0a3-6cf8c68d54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3f6d60-6e50-4e3d-ba77-5d50522ae4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124a1b-0fca-4351-a0a3-6cf8c68d54e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5AF8D6-8C54-49B9-B698-C7B7686DF5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3f6d60-6e50-4e3d-ba77-5d50522ae4f6"/>
    <ds:schemaRef ds:uri="1c124a1b-0fca-4351-a0a3-6cf8c68d54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9A6CF2-82B6-4342-BFCF-CFF2311B6B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88DEB3-272B-4B36-AAB7-6A42DCDCA727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1c124a1b-0fca-4351-a0a3-6cf8c68d54eb"/>
    <ds:schemaRef ds:uri="http://purl.org/dc/terms/"/>
    <ds:schemaRef ds:uri="http://schemas.openxmlformats.org/package/2006/metadata/core-properties"/>
    <ds:schemaRef ds:uri="ed3f6d60-6e50-4e3d-ba77-5d50522ae4f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100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Whitefield, Andrew</dc:creator>
  <cp:lastModifiedBy>Whitefield, Andrew</cp:lastModifiedBy>
  <cp:revision>4</cp:revision>
  <dcterms:created xsi:type="dcterms:W3CDTF">2019-12-13T00:34:27Z</dcterms:created>
  <dcterms:modified xsi:type="dcterms:W3CDTF">2019-12-13T00:55:14Z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0x01010069F82279F8B25149A7349647360DB382</vt:lpwstr>
  </property>
</Properties>
</file>